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6" r:id="rId2"/>
    <p:sldId id="305" r:id="rId3"/>
    <p:sldId id="304" r:id="rId4"/>
    <p:sldId id="286" r:id="rId5"/>
    <p:sldId id="287" r:id="rId6"/>
    <p:sldId id="288" r:id="rId7"/>
    <p:sldId id="299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00" r:id="rId18"/>
    <p:sldId id="301" r:id="rId19"/>
    <p:sldId id="298" r:id="rId20"/>
    <p:sldId id="303" r:id="rId21"/>
    <p:sldId id="307" r:id="rId22"/>
    <p:sldId id="308" r:id="rId23"/>
    <p:sldId id="309" r:id="rId24"/>
    <p:sldId id="302" r:id="rId25"/>
    <p:sldId id="310" r:id="rId26"/>
    <p:sldId id="31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1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4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57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9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6D48-1CD0-4D69-8E45-8FD8C1E00D98}" type="datetimeFigureOut">
              <a:rPr lang="de-DE" smtClean="0"/>
              <a:pPr/>
              <a:t>09.09.2023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B51E-FA2D-483C-ADE5-344062D8160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4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JokiAutomation.exe%20%22Pause%22%20%22Testsequenz%201%22%20%22Testsequenz%202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file:///C:\Windows\System32\DisplaySwitch.exe%20\clone" TargetMode="External"/><Relationship Id="rId4" Type="http://schemas.openxmlformats.org/officeDocument/2006/relationships/hyperlink" Target="JokiAutomation.exe%20%22RasPi_Reset%2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JokiAutomation.exe%20%22Band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Text%2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JokiAutomation.exe%20%22GoPro%2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JokiAutomation.exe%20%22Altar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ZoomReferenz%2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LesungMulti%22" TargetMode="External"/><Relationship Id="rId2" Type="http://schemas.openxmlformats.org/officeDocument/2006/relationships/hyperlink" Target="JokiAutomation.exe%20%22Gebet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JokiAutomation.exe%20%22BandMulti%2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JokiAutomation.exe%20%22Predigt%2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JokiAutomation\doku\PreChurchCheckClip\Amazing%20Grace,%20United%20Pipers%20for%20Peace,%20Amiens%20Cathedral%20(720p).mp4" TargetMode="External"/><Relationship Id="rId2" Type="http://schemas.openxmlformats.org/officeDocument/2006/relationships/hyperlink" Target="JokiAutomation.exe%20%22BEAMER_LiveVideo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JokiAutomation.exe%20%22Altar%2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tudio.youtube.com/channel/UCmlrbI6BFOyYcxwnsoVhqbA/livestrea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file:///C:\Program%20Files%20(x86)\Blackmagic%20Design\Blackmagic%20ATEM%20Switchers\ATEM%20Software%20Control\ATEM%20Software%20Control.ex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nd%22" TargetMode="External"/><Relationship Id="rId2" Type="http://schemas.openxmlformats.org/officeDocument/2006/relationships/hyperlink" Target="JokiAutomation.exe%20%22BEAMER_LiveStream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PositionControl%22%20%22Orgel%22%20%22AB%22" TargetMode="External"/><Relationship Id="rId7" Type="http://schemas.openxmlformats.org/officeDocument/2006/relationships/hyperlink" Target="JokiAutomation.exe%20%22AutoZoom%22" TargetMode="External"/><Relationship Id="rId2" Type="http://schemas.openxmlformats.org/officeDocument/2006/relationships/hyperlink" Target="JokiAutomation.exe%20%22PositionControl%22%20%22Taufstein%22%20%22KP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JokiAutomation.exe%20%22RasPi_Reset%22" TargetMode="External"/><Relationship Id="rId5" Type="http://schemas.openxmlformats.org/officeDocument/2006/relationships/hyperlink" Target="JokiAutomation.exe%20%22PositionControl%22%20%22Altar%22%20%22GG%22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studio.youtube.com/channel/UCmlrbI6BFOyYcxwnsoVhqbA/livestrea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JokiAutomation.exe%20%22BEAMER_ON%2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192.168.178.89/#dashboar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abelspeed.telekom-dienste.de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JokiAutomation.exe%20%22Backup_Start%2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JokiAutomation.exe%20%22Backup_Stop%22" TargetMode="External"/><Relationship Id="rId4" Type="http://schemas.openxmlformats.org/officeDocument/2006/relationships/hyperlink" Target="JokiAutomation.exe%20%22Backup_Switch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00 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Laptop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653754" cy="341699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Maus auf Technikschrank legen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Laptop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vorsichtig!!!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den Anschlusskabeln schräg nach unten aus der Ablage ziehen und auf Technikerschrank stellen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Kabel auf sichere Verbindung prüfen!!!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5225" y="281171"/>
            <a:ext cx="6097855" cy="32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709" y="3559923"/>
            <a:ext cx="4666891" cy="323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077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ATEM +Diashow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Grundeinstellung ATEM prüfen und Diashow starten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Diashow mit Pausentexten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Wenn kein Bild auf externem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Clone Display ausführen.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Pausenmusik im Kopfhörer ausgegeben? Wenn alles OK, Diashow mit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Strg S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beenden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2231790" y="5773480"/>
            <a:ext cx="1853029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  Diashow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339" y="344563"/>
            <a:ext cx="5885224" cy="325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4" action="ppaction://program"/>
          </p:cNvPr>
          <p:cNvSpPr/>
          <p:nvPr/>
        </p:nvSpPr>
        <p:spPr>
          <a:xfrm>
            <a:off x="497489" y="5719189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Reset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id="{9BD815FF-A200-44AB-8BE0-73C8A084FD9B}"/>
              </a:ext>
            </a:extLst>
          </p:cNvPr>
          <p:cNvSpPr/>
          <p:nvPr/>
        </p:nvSpPr>
        <p:spPr>
          <a:xfrm>
            <a:off x="4283524" y="5768325"/>
            <a:ext cx="1722627" cy="7017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Clone Display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7CB77C-56A7-4151-8415-639CC5D55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527" y="3761413"/>
            <a:ext cx="5813036" cy="25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PPP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diese Präsentationsfolie am externen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View Audio ‚Text‘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‚Text‘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Audioprofile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637954" y="5879804"/>
            <a:ext cx="3125972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742" y="483228"/>
            <a:ext cx="5923885" cy="378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4447954" y="5904613"/>
            <a:ext cx="312597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View Audio ‚Text‘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 View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de-DE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Audio 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View Audio ‚Gottesdienst‘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2334" y="476732"/>
            <a:ext cx="5900811" cy="391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1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Camcorder 1  + Audio ‚Gottesdienst‘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Auto Zoom Referenzpunkt anfahren</a:t>
            </a:r>
          </a:p>
          <a:p>
            <a:r>
              <a:rPr lang="de-DE" dirty="0">
                <a:solidFill>
                  <a:schemeClr val="bg1"/>
                </a:solidFill>
              </a:rPr>
              <a:t>Referenz anfahren öffnet den Zoom auf 100% ,dauert ca. 15 Sekunden und fährt danach auf Altar Zoom </a:t>
            </a:r>
            <a:r>
              <a:rPr lang="de-DE" dirty="0" err="1">
                <a:solidFill>
                  <a:schemeClr val="bg1"/>
                </a:solidFill>
              </a:rPr>
              <a:t>Teach</a:t>
            </a:r>
            <a:r>
              <a:rPr lang="de-DE" dirty="0">
                <a:solidFill>
                  <a:schemeClr val="bg1"/>
                </a:solidFill>
              </a:rPr>
              <a:t>. Bitte warten, bis </a:t>
            </a:r>
            <a:r>
              <a:rPr lang="de-DE" dirty="0" err="1">
                <a:solidFill>
                  <a:schemeClr val="bg1"/>
                </a:solidFill>
              </a:rPr>
              <a:t>Zoompos</a:t>
            </a:r>
            <a:r>
              <a:rPr lang="de-DE" dirty="0">
                <a:solidFill>
                  <a:schemeClr val="bg1"/>
                </a:solidFill>
              </a:rPr>
              <a:t> Altar angefahren ist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871812" y="5651539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799" y="300261"/>
            <a:ext cx="5962271" cy="40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Pfeil nach rechts 8">
            <a:hlinkClick r:id="rId4" action="ppaction://program"/>
            <a:extLst>
              <a:ext uri="{FF2B5EF4-FFF2-40B4-BE49-F238E27FC236}">
                <a16:creationId xmlns:a16="http://schemas.microsoft.com/office/drawing/2014/main" id="{A2384945-890E-45E6-B81E-7D3408869ADA}"/>
              </a:ext>
            </a:extLst>
          </p:cNvPr>
          <p:cNvSpPr/>
          <p:nvPr/>
        </p:nvSpPr>
        <p:spPr>
          <a:xfrm>
            <a:off x="7215700" y="5651538"/>
            <a:ext cx="4008474" cy="70174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Auto Zoom Referenzpunkt</a:t>
            </a: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12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GoPro</a:t>
            </a:r>
            <a:r>
              <a:rPr lang="de-DE" b="1" dirty="0">
                <a:solidFill>
                  <a:schemeClr val="bg1"/>
                </a:solidFill>
              </a:rPr>
              <a:t> Multi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GoProMulti</a:t>
            </a:r>
            <a:r>
              <a:rPr lang="de-DE" b="1" dirty="0">
                <a:solidFill>
                  <a:schemeClr val="bg1"/>
                </a:solidFill>
              </a:rPr>
              <a:t>  + Audio </a:t>
            </a:r>
            <a:r>
              <a:rPr lang="de-DE" b="1" dirty="0">
                <a:solidFill>
                  <a:srgbClr val="0070C0"/>
                </a:solidFill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Werden diese Präsentationsfolie mit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GoPro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View rechts unten auf Monitor und diese Folie auf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Gleiche Schritte für Audioprofile 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durchführen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361508" y="5858540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‚Gottesdienst‘</a:t>
            </a: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501117" y="5872717"/>
            <a:ext cx="3590260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‚Predigt‘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268586" y="5819553"/>
            <a:ext cx="3469758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GoProMulti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 + Audio ‚Band‘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7305" y="440921"/>
            <a:ext cx="6156813" cy="362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13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2 + Audio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Camcorder 2  + Audio 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2 Bild (Kanzel) am externen Monitor und diese Folie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erforderlich, Camcorder 2 zoomen.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‚Predigt‘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1180215" y="5837274"/>
            <a:ext cx="4008474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2  + Audio ‚Predigt‘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7849" y="188250"/>
            <a:ext cx="6008208" cy="41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14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Live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Beamer</a:t>
            </a:r>
            <a:r>
              <a:rPr lang="de-DE" b="1" dirty="0">
                <a:solidFill>
                  <a:srgbClr val="0070C0"/>
                </a:solidFill>
              </a:rPr>
              <a:t> Live Video 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Videoclip</a:t>
            </a:r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 (der Videoclip wird später mit Alt F4 beendet)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aufregeln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Videoclip vom Laptop auf Monitor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Ton vom Videoclip am Kopfhörer und externen Lautsprechern an? (Audioprofil ‚Videoclip‘ 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Nach Beenden Videoclip, Fader am Mischpult für externe Audioquelle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abregeln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.</a:t>
            </a: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Camcorder1 + Audio Gottesdienst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15981" y="5826643"/>
            <a:ext cx="3433988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Live Video</a:t>
            </a:r>
          </a:p>
        </p:txBody>
      </p:sp>
      <p:sp>
        <p:nvSpPr>
          <p:cNvPr id="5" name="Pfeil nach rechts 4">
            <a:hlinkClick r:id="rId3" action="ppaction://hlinkfile"/>
          </p:cNvPr>
          <p:cNvSpPr/>
          <p:nvPr/>
        </p:nvSpPr>
        <p:spPr>
          <a:xfrm>
            <a:off x="4408750" y="5826642"/>
            <a:ext cx="359805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Videoclip</a:t>
            </a:r>
          </a:p>
        </p:txBody>
      </p:sp>
      <p:sp>
        <p:nvSpPr>
          <p:cNvPr id="6" name="Pfeil nach rechts 5">
            <a:hlinkClick r:id="rId4" action="ppaction://program"/>
          </p:cNvPr>
          <p:cNvSpPr/>
          <p:nvPr/>
        </p:nvSpPr>
        <p:spPr>
          <a:xfrm>
            <a:off x="8101519" y="5826641"/>
            <a:ext cx="4008474" cy="7017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Camcorder 1  + Audio ‚Gottesdienst‘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001" y="223026"/>
            <a:ext cx="5751822" cy="443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15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Prepare</a:t>
            </a:r>
            <a:r>
              <a:rPr lang="de-DE" b="1" dirty="0">
                <a:solidFill>
                  <a:schemeClr val="bg1"/>
                </a:solidFill>
              </a:rPr>
              <a:t> Livestream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13" y="1614488"/>
            <a:ext cx="6220046" cy="3733367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 err="1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 ‚Stream planen‘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Gottesdienst in Referenzliste wählen und ‚REUSE SETTINGS‘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Titel und Beschreibung anpassen           =&gt;weiter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Einstellungen hier belassen                     =&gt;weiter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Privat \ Öffentlich setzen                                     =&gt; fertig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Wichtig!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Streamschlüssel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kopieren und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schließen</a:t>
            </a:r>
            <a:endParaRPr lang="de-DE" b="1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/>
          </p:cNvPr>
          <p:cNvSpPr/>
          <p:nvPr/>
        </p:nvSpPr>
        <p:spPr>
          <a:xfrm>
            <a:off x="794291" y="5603471"/>
            <a:ext cx="2101309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YoutubeStudio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581BB0-2B76-4B2D-A355-DFEF534B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181" y="423609"/>
            <a:ext cx="3687049" cy="30053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45B25A-8043-4DA4-9894-E074C8A2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25" y="3629149"/>
            <a:ext cx="5124959" cy="258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Livestream ATEM Mini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45078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ATEM Software Control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 und auf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Ausgabe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schalten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Alten Schlüssel löschen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Den 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kopierten Schlüssel mit STRG V aus der Zwischenablage einfügen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Software Control schließen</a:t>
            </a:r>
            <a:endParaRPr lang="de-DE" b="1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Pfeil nach rechts 3">
            <a:hlinkClick r:id="rId2" action="ppaction://program"/>
          </p:cNvPr>
          <p:cNvSpPr/>
          <p:nvPr/>
        </p:nvSpPr>
        <p:spPr>
          <a:xfrm>
            <a:off x="2039815" y="6005253"/>
            <a:ext cx="341845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ATEM Software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EBF2DE-1BBE-40E5-9A07-ABD12E7E2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428994"/>
            <a:ext cx="12" cy="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B8CCFD-C801-4DB5-A7BF-5B8FE8BA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428994"/>
            <a:ext cx="12" cy="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39DF88-8AB8-4C02-B748-243011AA8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78" y="3428977"/>
            <a:ext cx="44" cy="4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7DDA548-5BF0-4E10-9095-2C27AB3A0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248" y="436419"/>
            <a:ext cx="5333305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Beamer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Livestream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schalten (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HDMI 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das Camcorder Bild am externen Monitor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dem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ausgegeben?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Liegt Verstärker Audiosignal mit Profil </a:t>
            </a:r>
            <a:r>
              <a:rPr lang="de-DE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‚Gottesdienst‘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am Kopfhörer an?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Audioprofil ggf. mit Fernsehgerät in der Sakristei prüfen, ob Tonsignal da ist.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OK mit </a:t>
            </a:r>
            <a:r>
              <a:rPr lang="de-DE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PPP + Audio ‚Band‘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die PPP und mit </a:t>
            </a:r>
            <a:r>
              <a:rPr lang="de-DE" b="1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Beamereingang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HDMI 1 schalten.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4363905" y="5854250"/>
            <a:ext cx="3350688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PPP ‚Band‘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2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8219090" y="5826642"/>
            <a:ext cx="318194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Livestream</a:t>
            </a:r>
            <a:endParaRPr lang="de-DE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01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Camcorder </a:t>
            </a:r>
            <a:r>
              <a:rPr lang="de-DE" b="1" dirty="0" err="1">
                <a:solidFill>
                  <a:schemeClr val="bg1"/>
                </a:solidFill>
              </a:rPr>
              <a:t>PositionControl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2471058"/>
            <a:ext cx="5334000" cy="4386942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am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nach oben bis Anschlag ausziehen (1)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Vorsicht, nicht an Kabeln ziehen und prüfen, dass nichts die Kabel blockiert oder einklemmt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Verriegelung unter der Feder schließen (2)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einschalten dazu links unten Power – Taste kurz betätigen (3) Bis zum Hochlauf der Elektrik läuft der Camcorder mit Akku, dann über Netzteil.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E5CF74-2DEF-4EF2-AEAB-2D36DDF9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61" y="1630443"/>
            <a:ext cx="5498181" cy="49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18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Position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4253"/>
            <a:ext cx="5779555" cy="422239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de-DE" sz="2000" b="1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Taufstein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Taufsteinposition angefahren mit Kanzel -View während Bewegung? Schaltet Audio auf Profil ‚Predigt‘? Schaltet Camcorder 1 – View wenn auf Taufstein - Position?</a:t>
            </a:r>
          </a:p>
          <a:p>
            <a:r>
              <a:rPr lang="de-DE" sz="2000" b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Orgel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Orgelposition angefahren mit Camcorder 1 – View während Bewegung? Schaltet Audio auf Profil ‚Band‘? 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Altar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wird Altarposition angefahren mit GoPro View während Bewegung? Schaltet Audio auf Profil ‚Gottesdienst‘? Schaltet Camcorder 1 – View wenn auf Altar - Position?</a:t>
            </a:r>
          </a:p>
          <a:p>
            <a:pPr>
              <a:lnSpc>
                <a:spcPct val="100000"/>
              </a:lnSpc>
            </a:pPr>
            <a:r>
              <a:rPr lang="de-DE" sz="2000" b="1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Zoom Dialog :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Mit Auto Zoom Minidialog unten rechts zwei Zoomwerte  größer 0 und kleiner 100 einstellen und mit OK Button anfahren. Fährt das Zoom korrekt, </a:t>
            </a:r>
            <a:r>
              <a:rPr lang="de-DE" sz="20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Dialogfenster schließen. </a:t>
            </a:r>
            <a:endParaRPr lang="de-DE" sz="2000" b="1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RasPi</a:t>
            </a:r>
            <a:r>
              <a:rPr lang="de-DE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: </a:t>
            </a:r>
            <a:r>
              <a:rPr lang="de-DE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nur erforderlich, wenn Position nicht erreicht wird und der Raspberry noch nicht im Timeout ist.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Pfeil nach rechts 8">
            <a:hlinkClick r:id="rId2" action="ppaction://program"/>
          </p:cNvPr>
          <p:cNvSpPr/>
          <p:nvPr/>
        </p:nvSpPr>
        <p:spPr>
          <a:xfrm>
            <a:off x="790965" y="5826643"/>
            <a:ext cx="1590605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Taufstein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feil nach rechts 4">
            <a:hlinkClick r:id="rId3" action="ppaction://program"/>
          </p:cNvPr>
          <p:cNvSpPr/>
          <p:nvPr/>
        </p:nvSpPr>
        <p:spPr>
          <a:xfrm>
            <a:off x="2868391" y="5826641"/>
            <a:ext cx="1840342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0277" y="262381"/>
            <a:ext cx="5875844" cy="46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8">
            <a:hlinkClick r:id="rId5" action="ppaction://program"/>
            <a:extLst>
              <a:ext uri="{FF2B5EF4-FFF2-40B4-BE49-F238E27FC236}">
                <a16:creationId xmlns:a16="http://schemas.microsoft.com/office/drawing/2014/main" id="{D727AF3B-4E9F-40A6-9781-7DDF0F536FF2}"/>
              </a:ext>
            </a:extLst>
          </p:cNvPr>
          <p:cNvSpPr/>
          <p:nvPr/>
        </p:nvSpPr>
        <p:spPr>
          <a:xfrm>
            <a:off x="5195554" y="5826640"/>
            <a:ext cx="1840343" cy="7017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Altar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feil: nach rechts 9">
            <a:hlinkClick r:id="rId6" action="ppaction://program"/>
            <a:extLst>
              <a:ext uri="{FF2B5EF4-FFF2-40B4-BE49-F238E27FC236}">
                <a16:creationId xmlns:a16="http://schemas.microsoft.com/office/drawing/2014/main" id="{712384B6-9013-4A3C-8245-37F0B5F20FAC}"/>
              </a:ext>
            </a:extLst>
          </p:cNvPr>
          <p:cNvSpPr/>
          <p:nvPr/>
        </p:nvSpPr>
        <p:spPr>
          <a:xfrm>
            <a:off x="9764694" y="5826413"/>
            <a:ext cx="1492469" cy="6936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Pfeil nach rechts 8">
            <a:hlinkClick r:id="rId7" action="ppaction://program"/>
            <a:extLst>
              <a:ext uri="{FF2B5EF4-FFF2-40B4-BE49-F238E27FC236}">
                <a16:creationId xmlns:a16="http://schemas.microsoft.com/office/drawing/2014/main" id="{0A5BF11C-F446-42F1-8130-83143703A147}"/>
              </a:ext>
            </a:extLst>
          </p:cNvPr>
          <p:cNvSpPr/>
          <p:nvPr/>
        </p:nvSpPr>
        <p:spPr>
          <a:xfrm>
            <a:off x="7480124" y="5826640"/>
            <a:ext cx="1840343" cy="70174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Zoom Dialog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06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 Sound-Check  1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Mischpult öffnen, Antennen hochklappen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8" y="1595987"/>
            <a:ext cx="7514203" cy="5085033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Mischpultabdeckung abnehmen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 nach links ablegen.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Dann Antennen hochklappen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Summen-Fader (gelbe Schieberegler)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müssen auf dem markierten Bereich stehen,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Echo/Hall (lila Schiebe-Regler) etwa auf 0 dB (siehe Bild).</a:t>
            </a:r>
          </a:p>
          <a:p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6048" y="1423426"/>
            <a:ext cx="2694857" cy="202114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59929" y="1341241"/>
            <a:ext cx="2788782" cy="2091587"/>
          </a:xfrm>
          <a:prstGeom prst="rect">
            <a:avLst/>
          </a:prstGeom>
        </p:spPr>
      </p:pic>
      <p:sp>
        <p:nvSpPr>
          <p:cNvPr id="17" name="Rechteckiger Pfeil 16"/>
          <p:cNvSpPr/>
          <p:nvPr/>
        </p:nvSpPr>
        <p:spPr>
          <a:xfrm>
            <a:off x="9489897" y="2420691"/>
            <a:ext cx="1001147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Rechteckiger Pfeil 17"/>
          <p:cNvSpPr/>
          <p:nvPr/>
        </p:nvSpPr>
        <p:spPr>
          <a:xfrm rot="648861" flipH="1">
            <a:off x="7593543" y="2592891"/>
            <a:ext cx="1001147" cy="8399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78" t="43644" r="12264"/>
          <a:stretch/>
        </p:blipFill>
        <p:spPr>
          <a:xfrm>
            <a:off x="7753351" y="3835879"/>
            <a:ext cx="3594101" cy="28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 Sound-Check  2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Mikrophone u. Mischpult prüfen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76" y="1563284"/>
            <a:ext cx="6283553" cy="403251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Batterie-Prüfung bei Hand-Funkmikros* die benutzt werden: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Einschalten: Taster 3 sec. drücken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Batterieanzeige 3 Balken, ansonsten Batterien (AA) wechseln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Ausschalten: Taster 3 sec. drücken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Mischpult prüfen: Kanäle die genutzt werden, müssen angeschaltet sein (rote Taste ist hoch)</a:t>
            </a:r>
          </a:p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Kanäle die können mit  „PFL“-Taste über den kleinen Kopfhörer einzeln abgehört und damit geprüft werden.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(Man hört alle Kanäle bei  denen „PFL“ gedrückt  ist .</a:t>
            </a:r>
            <a:b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Ist  keine „PFL“ gedrückt, hört man die Gesamt-Summe.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74869" y="5595803"/>
            <a:ext cx="6096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/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*= Das gelbmarkierte Funkmikro befindet sich beim Mischpult, das rotmarkierte in der Bankschublade Band. </a:t>
            </a:r>
            <a:b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35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(Check der Head-Sets macht Messnerei.)</a:t>
            </a:r>
            <a:endParaRPr lang="de-DE" sz="135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1" b="22365"/>
          <a:stretch/>
        </p:blipFill>
        <p:spPr>
          <a:xfrm>
            <a:off x="7137923" y="1505893"/>
            <a:ext cx="4730619" cy="1002545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9731831" y="933896"/>
            <a:ext cx="307911" cy="1010287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An-/Ausschalten</a:t>
            </a:r>
          </a:p>
        </p:txBody>
      </p:sp>
      <p:sp>
        <p:nvSpPr>
          <p:cNvPr id="8" name="Pfeil nach unten 7"/>
          <p:cNvSpPr/>
          <p:nvPr/>
        </p:nvSpPr>
        <p:spPr>
          <a:xfrm rot="7119035">
            <a:off x="9582783" y="1676834"/>
            <a:ext cx="230933" cy="134704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 err="1">
                <a:solidFill>
                  <a:srgbClr val="C00000"/>
                </a:solidFill>
              </a:rPr>
              <a:t>Batterieanziege</a:t>
            </a:r>
            <a:endParaRPr lang="de-DE" sz="900" dirty="0">
              <a:solidFill>
                <a:srgbClr val="C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r="41466" b="43599"/>
          <a:stretch/>
        </p:blipFill>
        <p:spPr>
          <a:xfrm>
            <a:off x="7137921" y="3327531"/>
            <a:ext cx="3900196" cy="2393302"/>
          </a:xfrm>
          <a:prstGeom prst="rect">
            <a:avLst/>
          </a:prstGeom>
        </p:spPr>
      </p:pic>
      <p:sp>
        <p:nvSpPr>
          <p:cNvPr id="10" name="Pfeil nach unten 9"/>
          <p:cNvSpPr/>
          <p:nvPr/>
        </p:nvSpPr>
        <p:spPr>
          <a:xfrm rot="7119035">
            <a:off x="11023256" y="4318825"/>
            <a:ext cx="261321" cy="1464789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aus (Mute)</a:t>
            </a:r>
          </a:p>
        </p:txBody>
      </p:sp>
      <p:sp>
        <p:nvSpPr>
          <p:cNvPr id="11" name="Pfeil nach unten 10"/>
          <p:cNvSpPr/>
          <p:nvPr/>
        </p:nvSpPr>
        <p:spPr>
          <a:xfrm rot="7119035">
            <a:off x="9477846" y="4274973"/>
            <a:ext cx="300695" cy="1517892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Kanal an (</a:t>
            </a:r>
            <a:r>
              <a:rPr lang="de-DE" sz="900" dirty="0" err="1">
                <a:solidFill>
                  <a:srgbClr val="C00000"/>
                </a:solidFill>
              </a:rPr>
              <a:t>Demute</a:t>
            </a:r>
            <a:r>
              <a:rPr lang="de-DE" sz="9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Pfeil nach unten 11"/>
          <p:cNvSpPr/>
          <p:nvPr/>
        </p:nvSpPr>
        <p:spPr>
          <a:xfrm rot="15081673">
            <a:off x="6032276" y="3475014"/>
            <a:ext cx="621425" cy="3053981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Für Kontrolle über Kopfhörer hier drücken</a:t>
            </a:r>
          </a:p>
        </p:txBody>
      </p:sp>
    </p:spTree>
    <p:extLst>
      <p:ext uri="{BB962C8B-B14F-4D97-AF65-F5344CB8AC3E}">
        <p14:creationId xmlns:p14="http://schemas.microsoft.com/office/powerpoint/2010/main" val="2283810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890"/>
          </a:xfrm>
          <a:noFill/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Prechurch</a:t>
            </a:r>
            <a:r>
              <a:rPr lang="de-DE" sz="3200" b="1" dirty="0">
                <a:solidFill>
                  <a:schemeClr val="bg1"/>
                </a:solidFill>
              </a:rPr>
              <a:t> -Sound-Check  3</a:t>
            </a:r>
            <a:br>
              <a:rPr lang="de-DE" sz="3200" b="1" dirty="0">
                <a:solidFill>
                  <a:schemeClr val="bg1"/>
                </a:solidFill>
              </a:rPr>
            </a:br>
            <a:r>
              <a:rPr lang="de-DE" sz="3200" b="1" dirty="0">
                <a:solidFill>
                  <a:schemeClr val="bg1"/>
                </a:solidFill>
              </a:rPr>
              <a:t>Laptop-Eingang und Summen-Regler</a:t>
            </a:r>
            <a:br>
              <a:rPr lang="de-DE" sz="3200" b="1" dirty="0">
                <a:solidFill>
                  <a:schemeClr val="bg1"/>
                </a:solidFill>
              </a:rPr>
            </a:b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17" y="1210891"/>
            <a:ext cx="7105683" cy="537027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 diesem Regler ist das Signal vom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 regeln.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Dieser ist normalerweise auf Null.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Ton vom Laptop wiedergeben werden soll, muss man diesen ca. 25% aufdrehen.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Vor dem Gottesdienst testen: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(Das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-Techniker-Laptop steht nur 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fürTechnik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-Team der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zur Verfügung!)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Kanal 11/12 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(Line in) sind für 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Audioeinspielung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vorgesehen.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Dies kann im Altarraum eingespeist werden, 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man die beiden Stecker bei 11/12 am Mischpult rauszieht kann man hier 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9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(s. Bild oben)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Audio-Player oder </a:t>
            </a:r>
            <a:r>
              <a:rPr lang="de-DE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zweites Laptop</a:t>
            </a: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anschließen.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(Kabel liegt beim Laptop unten im Schrank.)</a:t>
            </a: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br>
              <a:rPr lang="de-DE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(Für Bild-Übertragung auf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liegt rechts neben Mischpult VGA-Kabel bereit – Bei </a:t>
            </a:r>
            <a:r>
              <a:rPr lang="de-DE" sz="1600" i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sz="1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-Fernbedienung „Analog 1“)</a:t>
            </a:r>
            <a:endParaRPr lang="de-DE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8" r="12822"/>
          <a:stretch/>
        </p:blipFill>
        <p:spPr>
          <a:xfrm>
            <a:off x="7251701" y="953715"/>
            <a:ext cx="4140200" cy="2267202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49523">
            <a:off x="9830758" y="927709"/>
            <a:ext cx="427636" cy="1138744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Regler für Laptop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78" r="29890"/>
          <a:stretch/>
        </p:blipFill>
        <p:spPr>
          <a:xfrm>
            <a:off x="10210802" y="3272136"/>
            <a:ext cx="1181101" cy="3127444"/>
          </a:xfrm>
          <a:prstGeom prst="rect">
            <a:avLst/>
          </a:prstGeom>
        </p:spPr>
      </p:pic>
      <p:pic>
        <p:nvPicPr>
          <p:cNvPr id="6" name="1 Du bist ewi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295015" y="2552700"/>
            <a:ext cx="812800" cy="60960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648700" y="935494"/>
            <a:ext cx="685800" cy="10457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/>
          <p:cNvSpPr/>
          <p:nvPr/>
        </p:nvSpPr>
        <p:spPr>
          <a:xfrm rot="16658985">
            <a:off x="7249972" y="23227"/>
            <a:ext cx="574073" cy="2396824"/>
          </a:xfrm>
          <a:prstGeom prst="downArrow">
            <a:avLst/>
          </a:prstGeom>
          <a:solidFill>
            <a:schemeClr val="tx1">
              <a:lumMod val="8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900" dirty="0">
                <a:solidFill>
                  <a:srgbClr val="C00000"/>
                </a:solidFill>
              </a:rPr>
              <a:t>Hier zweites bzw. externes Laptop anstecken</a:t>
            </a:r>
          </a:p>
        </p:txBody>
      </p:sp>
      <p:sp>
        <p:nvSpPr>
          <p:cNvPr id="13" name="Pfeil nach unten 12"/>
          <p:cNvSpPr/>
          <p:nvPr/>
        </p:nvSpPr>
        <p:spPr>
          <a:xfrm flipV="1">
            <a:off x="10566403" y="6399580"/>
            <a:ext cx="469899" cy="363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r="17515" b="31296"/>
          <a:stretch/>
        </p:blipFill>
        <p:spPr>
          <a:xfrm rot="5400000">
            <a:off x="7590672" y="2986331"/>
            <a:ext cx="2290466" cy="2862080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>
            <a:off x="6769100" y="4324351"/>
            <a:ext cx="256540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6769100" y="4324351"/>
            <a:ext cx="1574800" cy="5048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Richtfunkantenne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5667153" cy="50342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Ist das Dachkippfenster halb geöffnet?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bitte öffnen sonst funktioniert mangels Verbindung keine Liveübertragung.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DCF3AD-F9DA-40A7-8636-FDF028F1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84" y="1614488"/>
            <a:ext cx="5358946" cy="3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20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Start Livestream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6220046" cy="410304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de-DE" dirty="0" err="1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rgbClr val="0070C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 und auf den geplanten Gottesdienst klicken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Prüfen, ob Tasten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1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eingeschaltet sind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Atem Mini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still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Taste schalten dann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OnAir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Taste sowie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Taste schalten. Livestream und Backupaufnahme sind jetzt aktiv!!!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Prüfen, ob im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der Livestream startet und als Standbild der Altar angezeigt wird. Verbindungsqualität und Sichtbarkeit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prüfen</a:t>
            </a: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Studio schließen</a:t>
            </a:r>
          </a:p>
        </p:txBody>
      </p:sp>
      <p:sp>
        <p:nvSpPr>
          <p:cNvPr id="6" name="Pfeil nach rechts 3">
            <a:hlinkClick r:id="rId2"/>
            <a:extLst>
              <a:ext uri="{FF2B5EF4-FFF2-40B4-BE49-F238E27FC236}">
                <a16:creationId xmlns:a16="http://schemas.microsoft.com/office/drawing/2014/main" id="{62F07613-B4E9-460C-AA54-65051697BAE7}"/>
              </a:ext>
            </a:extLst>
          </p:cNvPr>
          <p:cNvSpPr/>
          <p:nvPr/>
        </p:nvSpPr>
        <p:spPr>
          <a:xfrm>
            <a:off x="544909" y="5818216"/>
            <a:ext cx="2101309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YoutubeStudio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97914E-50C1-4CDE-9E6C-4D7D751F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51" y="288925"/>
            <a:ext cx="3780313" cy="3598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A6389C-4B4E-4FE0-9AAD-D2DF7F45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89" y="3682332"/>
            <a:ext cx="5796530" cy="29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21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done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584251"/>
            <a:ext cx="5863855" cy="5034264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Präsentation des Gottesdienstes öffnen und dort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ATEM Mini Taste 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2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und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Mic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1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einschalten, der Livestream wechselt jetzt auf Diashow mit Ton. Im Monitor muss die Diashow laufen und im Headset ein Ton kommen!!!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In der Diashow mit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Countdowntimer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ist links unten ein rotes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, dies verschwindet, wenn 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youtube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gestartet und öffentlich ist. Es kann bis zu einer Minute zwischen Start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Livestream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mit grünem Button und Verschwinden des roten </a:t>
            </a:r>
            <a:r>
              <a:rPr lang="de-DE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vergehen. Die Anzeige verschwindet nicht, wenn der Stream private ist!!!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68142" y="204455"/>
            <a:ext cx="5681624" cy="322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14EB739-F95A-4902-BCEF-82AFA37E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90" y="3533448"/>
            <a:ext cx="5800076" cy="28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1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Hochlauf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7" y="2471058"/>
            <a:ext cx="5664845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Schlüsselschalter am Boden rechts des neuen Technikerschrankes für die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einschalten und Technikerlaptop hochfahren. </a:t>
            </a:r>
          </a:p>
          <a:p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JoKi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Automation Hardware schaltet über Zeitrelais versetzt ein, das dauert ca. drei Minuten!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6AFFC2-88EE-4250-B9E7-98025E5D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0481"/>
            <a:ext cx="5132680" cy="2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9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2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Liveübertragung  Sakristei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2471058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Fernsehgerät in der Sakristei sowie HDMI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Extender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hinterm Fernsehgerät einschalten.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Fernsehgerät sollte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default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HDMI 1 stehen. Wenn nicht, über Menü die HDMI Quelle entsprechend umschalten!</a:t>
            </a:r>
          </a:p>
        </p:txBody>
      </p:sp>
      <p:pic>
        <p:nvPicPr>
          <p:cNvPr id="5" name="Grafik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017" y="1996576"/>
            <a:ext cx="4156135" cy="36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3 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Stromversorgung  Verstärker und </a:t>
            </a:r>
            <a:r>
              <a:rPr lang="de-DE" b="1" dirty="0" err="1">
                <a:solidFill>
                  <a:schemeClr val="bg1"/>
                </a:solidFill>
              </a:rPr>
              <a:t>Beamer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83" y="1677722"/>
            <a:ext cx="5334000" cy="4386942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Sicherung Orgel im Schaltschrank Heizung einschalten (das ist die Stromversorgung für den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Verstärkeranlage links neben Altar einschalten (hier erst „Anlage“ dann „Steckdosen“). Es müssen dann die drei Displays leuchten.</a:t>
            </a:r>
            <a:b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</a:b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</a:t>
            </a:r>
            <a:r>
              <a:rPr lang="de-DE" sz="1600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Nur</a:t>
            </a:r>
            <a:r>
              <a:rPr lang="de-DE" sz="1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wenn die Displays dunkel bleiben die Knöpfe „Power“ rechts an den </a:t>
            </a:r>
            <a:r>
              <a:rPr lang="de-DE" sz="16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Geräten drücken.)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Beamer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auf Empore mit rotem Pfeil unten oder Fernbedienung einschalten.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Grafik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047" y="1490991"/>
            <a:ext cx="5745480" cy="328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5AD14B-FCB3-4D2F-81EF-A5F298B5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47" y="4780608"/>
            <a:ext cx="5613405" cy="1901059"/>
          </a:xfrm>
          <a:prstGeom prst="rect">
            <a:avLst/>
          </a:prstGeom>
        </p:spPr>
      </p:pic>
      <p:sp>
        <p:nvSpPr>
          <p:cNvPr id="7" name="Pfeil nach rechts 7">
            <a:hlinkClick r:id="rId4" action="ppaction://program"/>
            <a:extLst>
              <a:ext uri="{FF2B5EF4-FFF2-40B4-BE49-F238E27FC236}">
                <a16:creationId xmlns:a16="http://schemas.microsoft.com/office/drawing/2014/main" id="{448908DC-B1F6-4519-A13E-DC300DC9203B}"/>
              </a:ext>
            </a:extLst>
          </p:cNvPr>
          <p:cNvSpPr/>
          <p:nvPr/>
        </p:nvSpPr>
        <p:spPr>
          <a:xfrm>
            <a:off x="2109685" y="6064664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Beamer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</a:t>
            </a:r>
          </a:p>
        </p:txBody>
      </p:sp>
      <p:sp>
        <p:nvSpPr>
          <p:cNvPr id="4" name="Pfeil nach unten 3"/>
          <p:cNvSpPr/>
          <p:nvPr/>
        </p:nvSpPr>
        <p:spPr>
          <a:xfrm>
            <a:off x="8824404" y="2956264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unten 7"/>
          <p:cNvSpPr/>
          <p:nvPr/>
        </p:nvSpPr>
        <p:spPr>
          <a:xfrm>
            <a:off x="9651507" y="3055397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unten 8"/>
          <p:cNvSpPr/>
          <p:nvPr/>
        </p:nvSpPr>
        <p:spPr>
          <a:xfrm>
            <a:off x="10033246" y="3323206"/>
            <a:ext cx="133165" cy="248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4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Prüfung der Richtfunkanlage (Internet)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4" y="1719472"/>
            <a:ext cx="5334000" cy="3309728"/>
          </a:xfrm>
          <a:solidFill>
            <a:schemeClr val="tx1"/>
          </a:solidFill>
        </p:spPr>
        <p:txBody>
          <a:bodyPr>
            <a:normAutofit fontScale="70000" lnSpcReduction="2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Richtfunkantenne prüfen (Richtfunkantenne ist am Rahmen Dachkippfenster montiert)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Das Dachkippfenster ist halb zu kippen für besten Empfang.</a:t>
            </a:r>
          </a:p>
          <a:p>
            <a:r>
              <a:rPr lang="de-DE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UI Richtfunk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öffnen,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login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: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xxxxxx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,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password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: </a:t>
            </a:r>
            <a:r>
              <a:rPr lang="de-DE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xxxxx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Datenrate sollte zwischen 200 – 350 Mbps liegen.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fehlt Verbindung ins Pfarrhaus . Ursachen: Richtfunkantenne im Pfarrhaus aus? Router im Pfarrhaus benötigt ein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?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UI Richtfunkseite schließen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9B1DC-579F-4147-A1D2-957FCE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1614488"/>
            <a:ext cx="3706376" cy="2298455"/>
          </a:xfrm>
          <a:prstGeom prst="rect">
            <a:avLst/>
          </a:prstGeom>
        </p:spPr>
      </p:pic>
      <p:sp>
        <p:nvSpPr>
          <p:cNvPr id="8" name="Pfeil nach rechts 6">
            <a:hlinkClick r:id="rId3"/>
            <a:extLst>
              <a:ext uri="{FF2B5EF4-FFF2-40B4-BE49-F238E27FC236}">
                <a16:creationId xmlns:a16="http://schemas.microsoft.com/office/drawing/2014/main" id="{81BEA846-197D-4BBD-BBEC-870DCD1D3C38}"/>
              </a:ext>
            </a:extLst>
          </p:cNvPr>
          <p:cNvSpPr/>
          <p:nvPr/>
        </p:nvSpPr>
        <p:spPr>
          <a:xfrm>
            <a:off x="1000524" y="5622851"/>
            <a:ext cx="1895076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UI Richtfunk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5849FC-CABB-49D0-9776-37777250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921"/>
            <a:ext cx="5783772" cy="21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5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Kameras einschalten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8" y="2471058"/>
            <a:ext cx="5334000" cy="369046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Kanzelsicht links unten Power – Taste kurz betätigen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Bei der GoPro (Bild Mitte) Power Taste unten rechts kurz betätigen.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Camcorder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Schwenkneiger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sollte bereits eingeschaltet sein.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pPr>
              <a:buNone/>
            </a:pP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F64797-7B47-4D4A-B83F-332D36F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78" y="1614488"/>
            <a:ext cx="6102743" cy="33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6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Breitbandmessung  (Internet Datenrate)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2231573"/>
            <a:ext cx="5334000" cy="438694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Folgenden Link aufrufen und Breitbandmessung starten: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hlinkClick r:id="rId3"/>
              </a:rPr>
              <a:t>Breitbandmessung</a:t>
            </a:r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Die Upload Rate sollte &gt; 10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MBit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/s  sein. Wenn nicht Router im Pfarrhaus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reseten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</a:t>
            </a:r>
          </a:p>
          <a:p>
            <a:endParaRPr lang="de-DE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3322E88A-0E5B-43A7-8462-E1BEB5BC32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153276"/>
              </p:ext>
            </p:extLst>
          </p:nvPr>
        </p:nvGraphicFramePr>
        <p:xfrm>
          <a:off x="5951418" y="1614488"/>
          <a:ext cx="6130925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Bitmap-Bild" r:id="rId4" imgW="6130440" imgH="4129920" progId="Paint.Picture">
                  <p:embed/>
                </p:oleObj>
              </mc:Choice>
              <mc:Fallback>
                <p:oleObj name="Bitmap-Bild" r:id="rId4" imgW="6130440" imgH="4129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1418" y="1614488"/>
                        <a:ext cx="6130925" cy="413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D5F15-9C27-4730-80B4-4B8CA5C3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88925"/>
            <a:ext cx="10515600" cy="13255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PrechurchCheck</a:t>
            </a:r>
            <a:r>
              <a:rPr lang="de-DE" b="1" dirty="0">
                <a:solidFill>
                  <a:schemeClr val="bg1"/>
                </a:solidFill>
              </a:rPr>
              <a:t>  7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Backuprecorder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621BA-2F32-4AB0-8C4C-5362CB4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51090"/>
            <a:ext cx="5779555" cy="422239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mit</a:t>
            </a:r>
            <a:r>
              <a:rPr lang="de-DE" dirty="0">
                <a:solidFill>
                  <a:schemeClr val="accent6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Start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starten. Status sollte grün blinken. 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Wenn nicht Recorder mittels </a:t>
            </a:r>
            <a:r>
              <a:rPr lang="de-DE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Rec</a:t>
            </a:r>
            <a:r>
              <a:rPr lang="de-DE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on / off 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oder Fernbedienung rote Taste ausschalten, 5 Sekunden warten und über gleiche Funktion wieder einschalten. Warten bis Statusanzeige grün, dann Testaufnahme erneut starten.</a:t>
            </a:r>
          </a:p>
          <a:p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Testaufnahme mit </a:t>
            </a:r>
            <a:r>
              <a:rPr lang="de-DE" dirty="0" err="1">
                <a:solidFill>
                  <a:schemeClr val="accent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Stop</a:t>
            </a:r>
            <a:r>
              <a:rPr lang="de-DE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stoppen, Status wechselt von grün nach blau und bleibt dann statisch grün.</a:t>
            </a:r>
          </a:p>
          <a:p>
            <a:endParaRPr lang="de-DE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905" y="228268"/>
            <a:ext cx="54197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>
            <a:hlinkClick r:id="rId3" action="ppaction://program"/>
          </p:cNvPr>
          <p:cNvSpPr/>
          <p:nvPr/>
        </p:nvSpPr>
        <p:spPr>
          <a:xfrm>
            <a:off x="2509284" y="6156251"/>
            <a:ext cx="1467293" cy="7017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Start</a:t>
            </a:r>
          </a:p>
        </p:txBody>
      </p:sp>
      <p:sp>
        <p:nvSpPr>
          <p:cNvPr id="8" name="Pfeil nach rechts 7">
            <a:hlinkClick r:id="rId4" action="ppaction://program"/>
          </p:cNvPr>
          <p:cNvSpPr/>
          <p:nvPr/>
        </p:nvSpPr>
        <p:spPr>
          <a:xfrm>
            <a:off x="545805" y="6127898"/>
            <a:ext cx="1467293" cy="701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95000"/>
                  </a:schemeClr>
                </a:solidFill>
              </a:rPr>
              <a:t>Rec</a:t>
            </a:r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 on/off</a:t>
            </a:r>
          </a:p>
        </p:txBody>
      </p:sp>
      <p:sp>
        <p:nvSpPr>
          <p:cNvPr id="9" name="Pfeil nach rechts 8">
            <a:hlinkClick r:id="rId5" action="ppaction://program"/>
          </p:cNvPr>
          <p:cNvSpPr/>
          <p:nvPr/>
        </p:nvSpPr>
        <p:spPr>
          <a:xfrm>
            <a:off x="4625163" y="6156251"/>
            <a:ext cx="1467293" cy="7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95000"/>
                  </a:schemeClr>
                </a:solidFill>
              </a:rPr>
              <a:t>Stop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9535034">
            <a:off x="8054775" y="121469"/>
            <a:ext cx="1254817" cy="311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78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1898</Words>
  <Application>Microsoft Office PowerPoint</Application>
  <PresentationFormat>Breitbild</PresentationFormat>
  <Paragraphs>168</Paragraphs>
  <Slides>26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Bitmap-Bild</vt:lpstr>
      <vt:lpstr>PreChurchCheck  00    Laptop </vt:lpstr>
      <vt:lpstr>PrechurchCheck  01   Camcorder PositionControl</vt:lpstr>
      <vt:lpstr>PrechurchCheck  1   Hochlauf</vt:lpstr>
      <vt:lpstr>PrechurchCheck  2   Liveübertragung  Sakristei</vt:lpstr>
      <vt:lpstr>PrechurchCheck  3   Stromversorgung  Verstärker und Beamer</vt:lpstr>
      <vt:lpstr>PrechurchCheck  4  Prüfung der Richtfunkanlage (Internet)</vt:lpstr>
      <vt:lpstr>PrechurchCheck  5  Kameras einschalten</vt:lpstr>
      <vt:lpstr>PrechurchCheck  6 Breitbandmessung  (Internet Datenrate)</vt:lpstr>
      <vt:lpstr>PrechurchCheck  7 Backuprecorder</vt:lpstr>
      <vt:lpstr>PrechurchCheck  8 ATEM +Diashow</vt:lpstr>
      <vt:lpstr>PrechurchCheck  9 PPP View + Audio</vt:lpstr>
      <vt:lpstr>PrechurchCheck  10 GoPro  View + Audio</vt:lpstr>
      <vt:lpstr>PrechurchCheck  11 Camcorder 1 + Audio</vt:lpstr>
      <vt:lpstr>PrechurchCheck  12 GoPro Multi + Audio</vt:lpstr>
      <vt:lpstr>PrechurchCheck  13 Camcorder 2 + Audio</vt:lpstr>
      <vt:lpstr>PrechurchCheck  14 Beamer Live Video</vt:lpstr>
      <vt:lpstr>PrechurchCheck  15 Prepare Livestream</vt:lpstr>
      <vt:lpstr>PrechurchCheck  16 Livestream ATEM Mini</vt:lpstr>
      <vt:lpstr>PrechurchCheck  17 Beamer Livestream</vt:lpstr>
      <vt:lpstr>PrechurchCheck  18 Position Control</vt:lpstr>
      <vt:lpstr>Prechurch - Sound-Check  1 Mischpult öffnen, Antennen hochklappen</vt:lpstr>
      <vt:lpstr>Prechurch - Sound-Check  2 Mikrophone u. Mischpult prüfen </vt:lpstr>
      <vt:lpstr>Prechurch -Sound-Check  3 Laptop-Eingang und Summen-Regler </vt:lpstr>
      <vt:lpstr>PrechurchCheck  19 Richtfunkantenne</vt:lpstr>
      <vt:lpstr>PrechurchCheck  20 Start Livestream</vt:lpstr>
      <vt:lpstr>PrechurchCheck  21 PreChurchCheck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Eventtimer</dc:title>
  <dc:creator>Vogel, Rene (DI FA SEA SYS AMB)</dc:creator>
  <cp:lastModifiedBy>Geierwally xD</cp:lastModifiedBy>
  <cp:revision>264</cp:revision>
  <dcterms:created xsi:type="dcterms:W3CDTF">2020-11-19T11:20:37Z</dcterms:created>
  <dcterms:modified xsi:type="dcterms:W3CDTF">2023-09-09T10:55:57Z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2021-05-17T08:28:09Z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496c7df2-f4ed-4aaa-9fa9-1444453051cc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